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78" r:id="rId3"/>
    <p:sldId id="288" r:id="rId4"/>
    <p:sldId id="261" r:id="rId5"/>
    <p:sldId id="262" r:id="rId6"/>
    <p:sldId id="285" r:id="rId7"/>
    <p:sldId id="268" r:id="rId8"/>
    <p:sldId id="269" r:id="rId9"/>
    <p:sldId id="286" r:id="rId10"/>
    <p:sldId id="273" r:id="rId11"/>
    <p:sldId id="274" r:id="rId12"/>
    <p:sldId id="275" r:id="rId13"/>
    <p:sldId id="276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7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582-1A59-442E-882C-0F38F2E391F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594C-C86D-4829-9FAA-E55E80A39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26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582-1A59-442E-882C-0F38F2E391F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594C-C86D-4829-9FAA-E55E80A39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25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582-1A59-442E-882C-0F38F2E391F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594C-C86D-4829-9FAA-E55E80A39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582-1A59-442E-882C-0F38F2E391F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594C-C86D-4829-9FAA-E55E80A39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357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582-1A59-442E-882C-0F38F2E391F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594C-C86D-4829-9FAA-E55E80A39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07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582-1A59-442E-882C-0F38F2E391F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594C-C86D-4829-9FAA-E55E80A39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98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582-1A59-442E-882C-0F38F2E391F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594C-C86D-4829-9FAA-E55E80A39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59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582-1A59-442E-882C-0F38F2E391F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594C-C86D-4829-9FAA-E55E80A39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72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582-1A59-442E-882C-0F38F2E391F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594C-C86D-4829-9FAA-E55E80A39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96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582-1A59-442E-882C-0F38F2E391F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594C-C86D-4829-9FAA-E55E80A39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00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582-1A59-442E-882C-0F38F2E391F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594C-C86D-4829-9FAA-E55E80A39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94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7F582-1A59-442E-882C-0F38F2E391F6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7594C-C86D-4829-9FAA-E55E80A39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00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03" y="0"/>
            <a:ext cx="9163868" cy="6872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8537" y="3884855"/>
            <a:ext cx="4537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b="1" i="1" dirty="0">
                <a:solidFill>
                  <a:schemeClr val="bg1"/>
                </a:solidFill>
                <a:latin typeface="Bookman Old Style" pitchFamily="18" charset="0"/>
              </a:rPr>
              <a:t>Государственное учреждение </a:t>
            </a:r>
            <a:endParaRPr lang="ru-RU" b="1" i="1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be-BY" b="1" i="1" dirty="0">
                <a:solidFill>
                  <a:schemeClr val="bg1"/>
                </a:solidFill>
                <a:latin typeface="Bookman Old Style" pitchFamily="18" charset="0"/>
              </a:rPr>
              <a:t>образования “Сокольничский  </a:t>
            </a:r>
            <a:endParaRPr lang="ru-RU" b="1" i="1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be-BY" b="1" i="1" dirty="0">
                <a:solidFill>
                  <a:schemeClr val="bg1"/>
                </a:solidFill>
                <a:latin typeface="Bookman Old Style" pitchFamily="18" charset="0"/>
              </a:rPr>
              <a:t>учебно-педагогический комплекс </a:t>
            </a:r>
            <a:endParaRPr lang="ru-RU" b="1" i="1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be-BY" b="1" i="1" dirty="0">
                <a:solidFill>
                  <a:schemeClr val="bg1"/>
                </a:solidFill>
                <a:latin typeface="Bookman Old Style" pitchFamily="18" charset="0"/>
              </a:rPr>
              <a:t>детский сад – средняя школа”</a:t>
            </a:r>
            <a:endParaRPr lang="ru-RU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552" y="5445224"/>
            <a:ext cx="6102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Девиз нашего волонтёрского отряда: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НА </a:t>
            </a:r>
            <a:r>
              <a:rPr lang="ru-RU" sz="2800" b="1" dirty="0">
                <a:solidFill>
                  <a:schemeClr val="bg1"/>
                </a:solidFill>
              </a:rPr>
              <a:t>ДОБРЫЕ ДЕЛА ГОТОВЫ ВСЕГДА!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82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МОИ ДОКУМЕНТЫ 2016-2018 гг\ФОНЫ\ФОНЫ2\parchment-background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72983">
            <a:off x="259051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младшими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92034">
            <a:off x="898738" y="1185226"/>
            <a:ext cx="3180921" cy="4736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59309">
            <a:off x="4366135" y="2929706"/>
            <a:ext cx="4025965" cy="2916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8955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МОИ ДОКУМЕНТЫ 2016-2018 гг\ФОНЫ\ФОНЫ2\parchment-background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64875">
            <a:off x="666854" y="590228"/>
            <a:ext cx="423723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62136">
            <a:off x="1396953" y="1700808"/>
            <a:ext cx="3456384" cy="4624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5406">
            <a:off x="5148064" y="476672"/>
            <a:ext cx="3591111" cy="463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4161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МОИ ДОКУМЕНТЫ 2016-2018 гг\ФОНЫ\ФОНЫ2\parchment-background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09207">
            <a:off x="3896239" y="836712"/>
            <a:ext cx="6348829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876" y="262002"/>
            <a:ext cx="4370164" cy="2963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39612">
            <a:off x="1486268" y="2969207"/>
            <a:ext cx="3056462" cy="3422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31770">
            <a:off x="5364088" y="2420888"/>
            <a:ext cx="3356687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5143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МОИ ДОКУМЕНТЫ 2016-2018 гг\ФОНЫ\ФОНЫ2\parchment-background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44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540" y="14091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Наши достижения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97839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endParaRPr lang="ru-RU" sz="20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0242" name="Picture 2" descr="sm_fu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148745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422774" y="1268760"/>
            <a:ext cx="46532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dirty="0" smtClean="0">
                <a:solidFill>
                  <a:srgbClr val="0000FF"/>
                </a:solidFill>
                <a:latin typeface="Bookman Old Style" pitchFamily="18" charset="0"/>
              </a:rPr>
              <a:t>	Диплом </a:t>
            </a:r>
            <a:r>
              <a:rPr lang="be-BY" dirty="0">
                <a:solidFill>
                  <a:srgbClr val="0000FF"/>
                </a:solidFill>
                <a:latin typeface="Bookman Old Style" pitchFamily="18" charset="0"/>
              </a:rPr>
              <a:t>3 степени в районном конкурсе сочинений “Комсомол в моей семье”;</a:t>
            </a: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  <a:p>
            <a:pPr algn="just"/>
            <a:r>
              <a:rPr lang="be-BY" dirty="0" smtClean="0">
                <a:solidFill>
                  <a:srgbClr val="0000FF"/>
                </a:solidFill>
                <a:latin typeface="Bookman Old Style" pitchFamily="18" charset="0"/>
              </a:rPr>
              <a:t>	2 </a:t>
            </a:r>
            <a:r>
              <a:rPr lang="be-BY" dirty="0">
                <a:solidFill>
                  <a:srgbClr val="0000FF"/>
                </a:solidFill>
                <a:latin typeface="Bookman Old Style" pitchFamily="18" charset="0"/>
              </a:rPr>
              <a:t>место в районой молодежной акции “Пасхальный подарок”;</a:t>
            </a: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  <a:p>
            <a:pPr algn="just"/>
            <a:r>
              <a:rPr lang="be-BY" dirty="0" smtClean="0">
                <a:solidFill>
                  <a:srgbClr val="0000FF"/>
                </a:solidFill>
                <a:latin typeface="Bookman Old Style" pitchFamily="18" charset="0"/>
              </a:rPr>
              <a:t>	1 </a:t>
            </a:r>
            <a:r>
              <a:rPr lang="be-BY" dirty="0">
                <a:solidFill>
                  <a:srgbClr val="0000FF"/>
                </a:solidFill>
                <a:latin typeface="Bookman Old Style" pitchFamily="18" charset="0"/>
              </a:rPr>
              <a:t>место в районном этапе республиканской акции проектов “Эко-мир” в номинации “Зеленая планета”;</a:t>
            </a: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  <a:p>
            <a:pPr algn="just"/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0246" name="Picture 6" descr="Баларченко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40" r="15949" b="50000"/>
          <a:stretch/>
        </p:blipFill>
        <p:spPr bwMode="auto">
          <a:xfrm>
            <a:off x="7306249" y="1700808"/>
            <a:ext cx="148745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D:\МОИ ДОКУМЕНТЫ 2016-2018 гг\СПРАВКИ\Фото на справку\9 класс\Кривошеева Е.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1128"/>
            <a:ext cx="1454222" cy="1923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3" descr="sm_full (5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42" y="4581128"/>
            <a:ext cx="1454222" cy="1923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207140" y="391886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e-BY" dirty="0" smtClean="0">
                <a:solidFill>
                  <a:srgbClr val="0000FF"/>
                </a:solidFill>
                <a:latin typeface="Bookman Old Style" pitchFamily="18" charset="0"/>
              </a:rPr>
              <a:t>	Диплом </a:t>
            </a:r>
            <a:r>
              <a:rPr lang="be-BY" dirty="0">
                <a:solidFill>
                  <a:srgbClr val="0000FF"/>
                </a:solidFill>
                <a:latin typeface="Bookman Old Style" pitchFamily="18" charset="0"/>
              </a:rPr>
              <a:t>3 степени в конкурсе рисунков “Мы против наркотиков”;</a:t>
            </a: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  <a:p>
            <a:pPr algn="just"/>
            <a:r>
              <a:rPr lang="be-BY" dirty="0">
                <a:solidFill>
                  <a:srgbClr val="0000FF"/>
                </a:solidFill>
                <a:latin typeface="Bookman Old Style" pitchFamily="18" charset="0"/>
              </a:rPr>
              <a:t>Победитель в областном конкурсе сочинений, эссе, стихотворений “Мая Беларусь, мая будучыня” ;</a:t>
            </a: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  <a:p>
            <a:pPr algn="just"/>
            <a:r>
              <a:rPr lang="be-BY" dirty="0">
                <a:solidFill>
                  <a:srgbClr val="0000FF"/>
                </a:solidFill>
                <a:latin typeface="Bookman Old Style" pitchFamily="18" charset="0"/>
              </a:rPr>
              <a:t>	Диплом 1 степени в областном этапе республиканского юниорского лесного конкурса “Квітней, мой лес”.</a:t>
            </a: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35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МОИ ДОКУМЕНТЫ 2016-2018 гг\ФОНЫ\ФОНЫ2\parchment-background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44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132856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FF"/>
                </a:solidFill>
                <a:latin typeface="Bookman Old Style" pitchFamily="18" charset="0"/>
              </a:rPr>
              <a:t>создаем </a:t>
            </a:r>
            <a:r>
              <a:rPr lang="ru-RU" sz="2000" dirty="0">
                <a:solidFill>
                  <a:srgbClr val="0000FF"/>
                </a:solidFill>
                <a:latin typeface="Bookman Old Style" pitchFamily="18" charset="0"/>
              </a:rPr>
              <a:t>и реализуем волонтерские программы, обучаем и подготавливаем волонтеров к работе с детьми и семьями. </a:t>
            </a:r>
            <a:endParaRPr lang="ru-RU" sz="2000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Bookman Old Style" pitchFamily="18" charset="0"/>
              </a:rPr>
              <a:t>Занимаемся </a:t>
            </a:r>
            <a:r>
              <a:rPr lang="ru-RU" sz="2000" dirty="0">
                <a:solidFill>
                  <a:srgbClr val="0000FF"/>
                </a:solidFill>
                <a:latin typeface="Bookman Old Style" pitchFamily="18" charset="0"/>
              </a:rPr>
              <a:t>просветительской работой по формированию здорового образа жизни, профилактикой вредных привычек среди детей и подростков, продвигаем традиции добровольчества и благотворительности в нашей стране.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5417" y="574953"/>
            <a:ext cx="571316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>Мы, волонтеры </a:t>
            </a:r>
            <a:r>
              <a:rPr lang="ru-RU" sz="4400" dirty="0" smtClean="0">
                <a:solidFill>
                  <a:srgbClr val="C00000"/>
                </a:solidFill>
              </a:rPr>
              <a:t>отряда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«</a:t>
            </a:r>
            <a:r>
              <a:rPr lang="ru-RU" sz="4400" dirty="0">
                <a:solidFill>
                  <a:srgbClr val="C00000"/>
                </a:solidFill>
              </a:rPr>
              <a:t>Открытые </a:t>
            </a:r>
            <a:r>
              <a:rPr lang="ru-RU" sz="4400" dirty="0" smtClean="0">
                <a:solidFill>
                  <a:srgbClr val="C00000"/>
                </a:solidFill>
              </a:rPr>
              <a:t>сердца</a:t>
            </a:r>
            <a:r>
              <a:rPr lang="ru-RU" sz="4400" dirty="0">
                <a:solidFill>
                  <a:srgbClr val="C00000"/>
                </a:solidFill>
              </a:rPr>
              <a:t>»,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2018" y="4725144"/>
            <a:ext cx="32319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ТЫ С НАМИ?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2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МОИ ДОКУМЕНТЫ 2016-2018 гг\ФОНЫ\ФОНЫ2\parchment-background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634"/>
            <a:ext cx="8856984" cy="653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МОИ ДОКУМЕНТЫ 2016-2018 гг\ФОНЫ\ФОНЫ2\parchment-background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740" y="-2978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slide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432" y="476673"/>
            <a:ext cx="7757992" cy="581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6863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 2016-2018 гг\ФОНЫ\ФОНЫ2\parchment-background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85584" cy="10081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отряде 15 </a:t>
            </a:r>
            <a:r>
              <a:rPr lang="ru-RU" altLang="ru-RU" sz="4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br>
              <a:rPr lang="ru-RU" altLang="ru-RU" sz="4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4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7-11 </a:t>
            </a:r>
            <a:r>
              <a:rPr lang="ru-RU" altLang="ru-RU" sz="4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r>
              <a:rPr lang="ru-RU" altLang="ru-RU" sz="4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Documents and Settings\Admin\Рабочий стол\Новая папка (2)\IMG_20181204_1049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04726"/>
            <a:ext cx="5184576" cy="40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295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МОИ ДОКУМЕНТЫ 2016-2018 гг\ФОНЫ\ФОНЫ2\parchment-background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44" y="-1"/>
            <a:ext cx="9144000" cy="6741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отряда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шетикова ксения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6" t="13609" r="15051" b="27811"/>
          <a:stretch/>
        </p:blipFill>
        <p:spPr bwMode="auto">
          <a:xfrm>
            <a:off x="3882104" y="1357997"/>
            <a:ext cx="1400864" cy="18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ратобыльская мария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52" t="2959" r="13528" b="26036"/>
          <a:stretch/>
        </p:blipFill>
        <p:spPr bwMode="auto">
          <a:xfrm>
            <a:off x="6787833" y="1357996"/>
            <a:ext cx="1421991" cy="1860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довыденко александра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76" t="4142" r="7844" b="27219"/>
          <a:stretch/>
        </p:blipFill>
        <p:spPr bwMode="auto">
          <a:xfrm>
            <a:off x="6787833" y="3933056"/>
            <a:ext cx="1429824" cy="1843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белаусова анна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85" t="26502" r="18897" b="18135"/>
          <a:stretch/>
        </p:blipFill>
        <p:spPr bwMode="auto">
          <a:xfrm>
            <a:off x="1180374" y="1370787"/>
            <a:ext cx="139419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42061" y="3205846"/>
            <a:ext cx="2070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Белаусова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09982" y="3197502"/>
            <a:ext cx="2316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Шетикова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идей</a:t>
            </a:r>
          </a:p>
        </p:txBody>
      </p:sp>
      <p:pic>
        <p:nvPicPr>
          <p:cNvPr id="25" name="Рисунок 24" descr="Баларченко1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7744" y="3942556"/>
            <a:ext cx="1395224" cy="1852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52578" y="3960565"/>
            <a:ext cx="1421991" cy="1852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Прямоугольник 26"/>
          <p:cNvSpPr/>
          <p:nvPr/>
        </p:nvSpPr>
        <p:spPr>
          <a:xfrm>
            <a:off x="6183213" y="3197503"/>
            <a:ext cx="2631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Ратобыльская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амый отзывчивый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8262" y="5831242"/>
            <a:ext cx="2507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Моисеенко Полина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креативный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16913" y="5831242"/>
            <a:ext cx="2502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Баларченко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Андрей – </a:t>
            </a:r>
          </a:p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амый спортивный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60140" y="5796796"/>
            <a:ext cx="2885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Довыденко Александра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активный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28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МОИ ДОКУМЕНТЫ 2016-2018 гг\ФОНЫ\ФОНЫ2\parchment-background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44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4168" y="1124744"/>
            <a:ext cx="4066181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Наши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славные дела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3945" y="237781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Участие в акциях: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68229" y="27779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«Спасибо солдатам Победы, </a:t>
            </a:r>
            <a:endParaRPr lang="ru-RU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не знаем войны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1837" y="3783924"/>
            <a:ext cx="2742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сердца к сердцу!»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8229" y="41582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«Чудеса на Рождество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68229" y="341459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«Вахта памяти»,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108" y="692696"/>
            <a:ext cx="4896544" cy="534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568229" y="4544764"/>
            <a:ext cx="3580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школу с добрым сердцем»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40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МОИ ДОКУМЕНТЫ 2016-2018 гг\ФОНЫ\ФОНЫ2\parchment-background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9543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сердца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сердцу!»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16929">
            <a:off x="611560" y="2487888"/>
            <a:ext cx="3025265" cy="2263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00199">
            <a:off x="4427984" y="620688"/>
            <a:ext cx="3956722" cy="3956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077072"/>
            <a:ext cx="2699792" cy="2024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17987">
            <a:off x="5852883" y="4404909"/>
            <a:ext cx="273630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1908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 2016-2018 гг\ФОНЫ\ФОНЫ2\parchment-background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78744">
            <a:off x="-1293654" y="30635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памятников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Татьяны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Гиндиной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Сиротинина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75199">
            <a:off x="4869568" y="884241"/>
            <a:ext cx="381642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6775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 2016-2018 гг\ФОНЫ\ФОНЫ2\parchment-background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заботой о природе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3718" y="1313384"/>
            <a:ext cx="5076564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18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163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 Сегодня в отряде 15 человек  Это учащиеся 7-11 классов </vt:lpstr>
      <vt:lpstr>Представители отряда</vt:lpstr>
      <vt:lpstr>Наши  славные дела</vt:lpstr>
      <vt:lpstr>Акция  «От сердца  к сердцу!»</vt:lpstr>
      <vt:lpstr>Благоустройство  памятников  Татьяны  Гиндиной  и Николая  Сиротинина </vt:lpstr>
      <vt:lpstr>С заботой о природе</vt:lpstr>
      <vt:lpstr>Работа  с младшими  школьниками</vt:lpstr>
      <vt:lpstr>Пропаганда ЗОЖ</vt:lpstr>
      <vt:lpstr>Культурно- массовая  работа</vt:lpstr>
      <vt:lpstr>Наши достижения</vt:lpstr>
      <vt:lpstr>Слайд 14</vt:lpstr>
    </vt:vector>
  </TitlesOfParts>
  <Company>МОУ СОШ с/п "Поселок Монгохто"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User</cp:lastModifiedBy>
  <cp:revision>121</cp:revision>
  <dcterms:created xsi:type="dcterms:W3CDTF">2016-11-29T03:12:41Z</dcterms:created>
  <dcterms:modified xsi:type="dcterms:W3CDTF">2018-12-07T06:23:10Z</dcterms:modified>
</cp:coreProperties>
</file>