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102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 ДО ПРАВИЛ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«Первая помощь.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</a:t>
            </a:r>
            <a:r>
              <a:rPr lang="ru-RU" sz="3050" b="1" dirty="0" smtClean="0">
                <a:solidFill>
                  <a:srgbClr val="0A0A7C"/>
                </a:solidFill>
              </a:rPr>
              <a:t>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* По </a:t>
            </a:r>
            <a:r>
              <a:rPr lang="ru-RU" sz="1400" i="1" dirty="0">
                <a:solidFill>
                  <a:schemeClr val="bg1"/>
                </a:solidFill>
              </a:rPr>
              <a:t>информации Министерства по чрезвычайным ситуациям Республики Беларусь</a:t>
            </a:r>
            <a:endParaRPr lang="ru-RU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55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Stebihova_VV</cp:lastModifiedBy>
  <cp:revision>452</cp:revision>
  <dcterms:created xsi:type="dcterms:W3CDTF">2024-07-24T10:48:12Z</dcterms:created>
  <dcterms:modified xsi:type="dcterms:W3CDTF">2026-07-09T12:18:02Z</dcterms:modified>
</cp:coreProperties>
</file>