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98" r:id="rId3"/>
    <p:sldId id="394" r:id="rId4"/>
    <p:sldId id="373" r:id="rId5"/>
    <p:sldId id="384" r:id="rId6"/>
    <p:sldId id="385" r:id="rId7"/>
    <p:sldId id="386" r:id="rId8"/>
    <p:sldId id="397" r:id="rId9"/>
    <p:sldId id="396" r:id="rId10"/>
    <p:sldId id="388" r:id="rId11"/>
    <p:sldId id="372" r:id="rId12"/>
    <p:sldId id="390" r:id="rId13"/>
    <p:sldId id="392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 autoAdjust="0"/>
    <p:restoredTop sz="94660"/>
  </p:normalViewPr>
  <p:slideViewPr>
    <p:cSldViewPr showGuides="1">
      <p:cViewPr varScale="1">
        <p:scale>
          <a:sx n="91" d="100"/>
          <a:sy n="91" d="100"/>
        </p:scale>
        <p:origin x="-78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pPr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xmlns="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xmlns="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10588</TotalTime>
  <Words>531</Words>
  <Application>Microsoft Office PowerPoint</Application>
  <PresentationFormat>Экран (16:9)</PresentationFormat>
  <Paragraphs>51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Stebihova_VV</cp:lastModifiedBy>
  <cp:revision>474</cp:revision>
  <dcterms:created xsi:type="dcterms:W3CDTF">2024-07-24T10:48:12Z</dcterms:created>
  <dcterms:modified xsi:type="dcterms:W3CDTF">2025-09-10T10:20:59Z</dcterms:modified>
</cp:coreProperties>
</file>